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1"/>
  </p:notesMasterIdLst>
  <p:sldIdLst>
    <p:sldId id="257" r:id="rId2"/>
    <p:sldId id="259" r:id="rId3"/>
    <p:sldId id="266" r:id="rId4"/>
    <p:sldId id="264" r:id="rId5"/>
    <p:sldId id="263" r:id="rId6"/>
    <p:sldId id="258" r:id="rId7"/>
    <p:sldId id="260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9" autoAdjust="0"/>
    <p:restoredTop sz="96405"/>
  </p:normalViewPr>
  <p:slideViewPr>
    <p:cSldViewPr snapToGrid="0" snapToObjects="1">
      <p:cViewPr varScale="1">
        <p:scale>
          <a:sx n="99" d="100"/>
          <a:sy n="99" d="100"/>
        </p:scale>
        <p:origin x="18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93FAF-B69E-4F42-B778-0C404274CACD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65F34-0CCC-3348-A772-C55B6A32C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3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65F34-0CCC-3348-A772-C55B6A32C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3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062A-FC87-1846-B863-B095E844C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BDBB0-9617-0F47-A9D2-AC1FC5AA3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01745-F9A9-194D-A55F-60154F9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16E69-B3E4-C04B-A80F-8C300032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4EC5C-E2AB-DB4A-BF20-861F790D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C5A4-2EE2-2D49-A58A-2F409666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F1B74-6E38-7A4B-BC76-7CB3FFF19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23B53-713A-8A4A-9D13-EFA82EF7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BE92-6B10-6440-BE87-982D5342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C2DA4-7604-CA4B-AFC2-A72A0C50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3AB711-49D4-DE4C-9735-AEC27C636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B6FB2-DCC4-7646-8E19-F2CC254F1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FF2F5-1134-BC42-8937-2F4637E3B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D2D22-CB88-EA42-87CF-D6B36FC6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982DC-1D39-684E-AF45-E1B22F19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37C0-65AC-9946-A19C-D389D70F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FED70-7F2A-E74D-B9E8-1E1803D63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79D73-CAD4-0E4C-9477-CB8175AA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A7B6E-EBCB-E74C-89A6-A303D5A6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4F46C-FCB3-2244-8C8A-69A1A102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A9EF-83C4-9843-89AE-6D16E17A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1CCD1-E893-084A-9761-2FC97C36B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6FE6-DD1C-A342-96AB-CBEA7429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398D6-87CF-7D47-9F23-BED0C95E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C6476-FC85-814C-9D30-056850C4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BFE44-DA28-844D-880B-43AD479E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E14E-0AE5-3D4E-B733-5543006C6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02523-FE07-4342-82F4-D5677DB81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CCC3F-09F3-D74B-8E03-AE2F4C26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5BE92-08D0-5B4D-93D0-FA04D5CC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B17A9-2F88-E54B-B361-F7772D63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7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0241-B530-9947-A564-37297E9C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D9721-174D-1442-B512-8231B7DF3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C33B3-ECA0-884C-859D-6439EABD7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FE33D-F281-7F40-8A7F-CBCFB5F81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35018-6095-A643-BE39-9341261AF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0F9CD8-39E6-8741-803E-3D67FB02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D99720-9D81-1D42-890E-AC21359C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9DA2C-15FC-4A4F-94EA-EF252011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AFE4-EB2A-D44D-AF45-46470C19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7BC65-EBA4-254C-AB7E-DF936839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DCA75-0D0F-4E45-81B0-78AA486D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F3746-B884-DF48-95CB-2262A06F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49420-B011-6D4A-8FD0-9311A710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723BE-8662-4B47-A16F-0BD5599DC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6E498-40D5-5D49-98C4-92B88A4C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30EA-5073-7341-83DE-D8C9EEFE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B9530-9EFC-DF47-B937-8E87585BB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6EA6C-3D04-8E45-A73D-186B32044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2B93C-B00B-8F44-9856-22C09A35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01025-AB8A-9440-AE59-83D6D05F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A0A2B-5CB2-AB42-8B33-0F3020CA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20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569E1-8F70-7241-A17B-A39F8BE0C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EDF4F-2EA8-0C48-8501-ED20D0232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5BF20-6273-BF4B-A207-FBDE23320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7A324-1A78-C640-AD53-332B2B21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7D0D9-B9B8-D64C-AE0C-57DD465B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48549-86F2-354E-AB9C-BC278E7D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6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B93BC8-F232-E644-9AE3-C6F2A15C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52AA9-211A-6849-BC27-60973ACFA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9EEE1-0975-844F-B94F-F871F7457E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F2F76-7622-3140-8A44-6B0144581216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A36F5-13B8-674A-9451-3EA780F6A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605C-1C92-674F-ADE0-BCFB7C45A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8AC16-924B-8F41-8971-0EDF380E1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4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.png"/><Relationship Id="rId5" Type="http://schemas.openxmlformats.org/officeDocument/2006/relationships/image" Target="../media/image5.jpg"/><Relationship Id="rId10" Type="http://schemas.openxmlformats.org/officeDocument/2006/relationships/image" Target="../media/image21.jpg"/><Relationship Id="rId4" Type="http://schemas.openxmlformats.org/officeDocument/2006/relationships/image" Target="../media/image4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8566-2DCA-034D-93F7-1619DF34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6457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MAGIC PORTAL </a:t>
            </a:r>
            <a:r>
              <a:rPr lang="en-US" sz="48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to LITTLE STACY PARK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A4490-5101-0743-AB00-6BCAE455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993" y="0"/>
            <a:ext cx="4873007" cy="3048000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8E460EF-B2FF-DF44-9D8D-012E2D088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00" y="3902540"/>
            <a:ext cx="241300" cy="156232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8C8B52-9FD4-9C47-83CF-676D82827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78"/>
            <a:ext cx="4707620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2B161-A392-7641-AE74-595E3B1A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537" y="1082003"/>
            <a:ext cx="3532926" cy="393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0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F2AD-6760-1948-9C93-E48E3356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799" y="-106989"/>
            <a:ext cx="7749233" cy="115086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ENTER ANOTHER DIMENSION</a:t>
            </a:r>
            <a:br>
              <a:rPr lang="en-US" sz="3600" u="sng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Setting the right mood</a:t>
            </a:r>
            <a:endParaRPr lang="en-US" sz="2400" dirty="0">
              <a:latin typeface="Skia" panose="020D0502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2992A-8614-194B-952D-5B21BC19F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466" y="3844844"/>
            <a:ext cx="2259867" cy="301315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5FB0AC1-E210-054D-A51F-597962E6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968" y="997503"/>
            <a:ext cx="8584227" cy="5971833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500" u="sng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FUN &amp; INVITING  (Initial Goal of Pleasing Entrance)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Multiple sculptures offer different sequences &amp; modes of entry for all ages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Wide range of 78704-style photo ops for singles, couples, families, groups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Sensual shapes and thoughtful arrangement invite play &amp; choreography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100" u="sng" dirty="0">
              <a:gradFill flip="none" rotWithShape="1">
                <a:gsLst>
                  <a:gs pos="1000">
                    <a:srgbClr val="FF0000">
                      <a:lumMod val="100000"/>
                    </a:srgbClr>
                  </a:gs>
                  <a:gs pos="20000">
                    <a:schemeClr val="accent2">
                      <a:lumMod val="94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Skia" panose="020D05020202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500" u="sng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INTERACTIVE  (Community Engagement)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Novel opportunities for temporary flash art by local artists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Provisions for the addition of natural found objects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Indentions and connectors for wrapped, woven, &amp; strung fiber art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Niches and holders for different sized sports balls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Natural slate for chalk writing, drawing, &amp; coloring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Finials can be infilled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        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500" u="sng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INTEGRATED WITH ITS SURROUNDINGS  (Initial Project Goal of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500" u="sng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Natural Setting Integration)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Flanking plantlike forms reference nearby windblown trees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Close proximity and similar materials to the Larry Monroe Bridge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Nestled within the leafy canopy of some of Stacy’s oldest trees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Easy visibility from Eastside Drive and Sunset Lane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100" dirty="0">
              <a:gradFill flip="none" rotWithShape="1">
                <a:gsLst>
                  <a:gs pos="1000">
                    <a:srgbClr val="FF0000">
                      <a:lumMod val="100000"/>
                    </a:srgbClr>
                  </a:gs>
                  <a:gs pos="20000">
                    <a:schemeClr val="accent2">
                      <a:lumMod val="94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Skia" panose="020D05020202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500" u="sng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MAGICAL (Initial Project Goal of Play)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Enchanted grove arrangement entices you 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Magic Portal heralds your arrival to a whole new world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Central fantasy “throne” allows you to rule the universe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Sparkle, rich color, and glowing translucencies please the eye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100" dirty="0">
                <a:gradFill flip="none" rotWithShape="1">
                  <a:gsLst>
                    <a:gs pos="1000">
                      <a:srgbClr val="FF0000">
                        <a:lumMod val="100000"/>
                      </a:srgbClr>
                    </a:gs>
                    <a:gs pos="20000">
                      <a:schemeClr val="accent2">
                        <a:lumMod val="94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Fantastical, suggestive, unexpected forms set a magical vibe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100" dirty="0">
              <a:gradFill flip="none" rotWithShape="1">
                <a:gsLst>
                  <a:gs pos="1000">
                    <a:srgbClr val="FF0000">
                      <a:lumMod val="100000"/>
                    </a:srgbClr>
                  </a:gs>
                  <a:gs pos="20000">
                    <a:schemeClr val="accent2">
                      <a:lumMod val="94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Skia" panose="020D05020202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4000" dirty="0">
              <a:gradFill flip="none" rotWithShape="1">
                <a:gsLst>
                  <a:gs pos="1000">
                    <a:srgbClr val="FF0000">
                      <a:lumMod val="100000"/>
                    </a:srgbClr>
                  </a:gs>
                  <a:gs pos="20000">
                    <a:schemeClr val="accent2">
                      <a:lumMod val="94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Skia" panose="020D0502020204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B6EAD83-D8BD-1A4D-B88D-80BD97C74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3420"/>
            <a:ext cx="1817263" cy="2874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1D6D2-0185-694A-B482-80D1F5666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232" y="-181265"/>
            <a:ext cx="1740513" cy="29008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504090-FD09-B34F-862A-714C617F0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7236" y="-213644"/>
            <a:ext cx="1999799" cy="2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2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FC524-DA17-164A-AC45-AD55194B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15" y="5454616"/>
            <a:ext cx="12191999" cy="1325563"/>
          </a:xfrm>
        </p:spPr>
        <p:txBody>
          <a:bodyPr/>
          <a:lstStyle/>
          <a:p>
            <a:pPr algn="ctr"/>
            <a:r>
              <a:rPr lang="en-US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WORKING MODEL</a:t>
            </a:r>
            <a:br>
              <a:rPr lang="en-US" b="1" u="sng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800" b="1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Showing relative locations of all the components</a:t>
            </a:r>
            <a:endParaRPr lang="en-US" sz="2800" b="1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Skia" panose="020D0502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28BDB-1632-2445-AC5B-A1FB6D77F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88" y="-71758"/>
            <a:ext cx="10143211" cy="5604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328E1-C95F-B947-A16D-BB421D09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56" y="-180083"/>
            <a:ext cx="1990025" cy="254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3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EC3E-2225-B042-88FD-436CD4B7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46787"/>
            <a:ext cx="4748072" cy="2864069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SITE PLAN &amp; LOCATION</a:t>
            </a:r>
            <a:br>
              <a:rPr lang="en-US" sz="32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Good visibility from Eastside</a:t>
            </a:r>
            <a:b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Nestled in tree canopy</a:t>
            </a:r>
            <a:b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Near Larry Monroe bridge</a:t>
            </a:r>
            <a:b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Lots of foot traffic</a:t>
            </a:r>
            <a:b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7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Replaces new park sign</a:t>
            </a:r>
            <a:endParaRPr lang="en-US" sz="27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Skia" panose="020D0502020204020204" pitchFamily="34" charset="0"/>
              <a:cs typeface="Gurmukhi MN" panose="02020600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621426-112A-5447-9663-4BF0C8AA4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5" t="3865" r="9697"/>
          <a:stretch/>
        </p:blipFill>
        <p:spPr>
          <a:xfrm>
            <a:off x="5049077" y="1"/>
            <a:ext cx="6838122" cy="6900538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B69870B-5140-0F4F-98A5-6DEF9E9B8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4573143" cy="3846786"/>
          </a:xfrm>
        </p:spPr>
      </p:pic>
    </p:spTree>
    <p:extLst>
      <p:ext uri="{BB962C8B-B14F-4D97-AF65-F5344CB8AC3E}">
        <p14:creationId xmlns:p14="http://schemas.microsoft.com/office/powerpoint/2010/main" val="52794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8EE2-0478-7F48-BA72-1225D02D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82118ED-8792-C840-8DF3-87B310493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91" t="5929" r="7234" b="3552"/>
          <a:stretch/>
        </p:blipFill>
        <p:spPr>
          <a:xfrm>
            <a:off x="3114261" y="13252"/>
            <a:ext cx="9086887" cy="6844748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4E2C7A-9BDE-5545-B81B-46A1C6DA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09" y="-198778"/>
            <a:ext cx="3174025" cy="423203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EBCF957-3CE4-3F44-9023-B78FF0E2CCC3}"/>
              </a:ext>
            </a:extLst>
          </p:cNvPr>
          <p:cNvSpPr/>
          <p:nvPr/>
        </p:nvSpPr>
        <p:spPr>
          <a:xfrm>
            <a:off x="-145618" y="4245286"/>
            <a:ext cx="33948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FOOTPRINT</a:t>
            </a:r>
          </a:p>
          <a:p>
            <a:pPr algn="ctr"/>
            <a:endParaRPr lang="en-US" sz="3600" dirty="0">
              <a:gradFill flip="none" rotWithShape="1">
                <a:gsLst>
                  <a:gs pos="0">
                    <a:srgbClr val="FF0000"/>
                  </a:gs>
                  <a:gs pos="30000">
                    <a:schemeClr val="accent2"/>
                  </a:gs>
                  <a:gs pos="98000">
                    <a:schemeClr val="accent6">
                      <a:lumMod val="85000"/>
                      <a:lumOff val="15000"/>
                    </a:schemeClr>
                  </a:gs>
                </a:gsLst>
                <a:lin ang="5400000" scaled="1"/>
                <a:tileRect/>
              </a:gradFill>
              <a:latin typeface="Skia" panose="020D0502020204020204" pitchFamily="34" charset="0"/>
            </a:endParaRPr>
          </a:p>
          <a:p>
            <a:pPr algn="ctr"/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Sculpture grouping &amp;</a:t>
            </a:r>
          </a:p>
          <a:p>
            <a:pPr algn="ctr"/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Suggested foundation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6647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94B0-0D41-8747-ABB6-DFA60E56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8207"/>
            <a:ext cx="3459034" cy="3804745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MAIN PORTAL</a:t>
            </a:r>
            <a:b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br>
              <a:rPr lang="en-US" sz="3200" u="sng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Framed photo op </a:t>
            </a: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Sitting spaces</a:t>
            </a: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Can be added to</a:t>
            </a: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Ceramic &amp; mirror sign</a:t>
            </a: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endParaRPr lang="en-US" sz="3200" dirty="0"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35000">
                    <a:schemeClr val="accent2">
                      <a:lumMod val="0"/>
                      <a:lumOff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Skia" panose="020D05020202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43D4C-FE71-B14E-9189-6D1880B7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050" y="0"/>
            <a:ext cx="9115470" cy="6858000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FAEE0F67-CAD9-894F-AF44-52620AB70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059534" cy="3079531"/>
          </a:xfrm>
        </p:spPr>
      </p:pic>
    </p:spTree>
    <p:extLst>
      <p:ext uri="{BB962C8B-B14F-4D97-AF65-F5344CB8AC3E}">
        <p14:creationId xmlns:p14="http://schemas.microsoft.com/office/powerpoint/2010/main" val="350009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6682-EB7D-4243-8998-8947FE4D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063" y="3657600"/>
            <a:ext cx="2872524" cy="3058510"/>
          </a:xfrm>
        </p:spPr>
        <p:txBody>
          <a:bodyPr>
            <a:noAutofit/>
          </a:bodyPr>
          <a:lstStyle/>
          <a:p>
            <a:r>
              <a:rPr lang="en-US" sz="28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PERIPHERAL</a:t>
            </a:r>
            <a:br>
              <a:rPr lang="en-US" sz="28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8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SCULPTURES</a:t>
            </a:r>
            <a:br>
              <a:rPr lang="en-US" sz="28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br>
              <a:rPr lang="en-US" sz="3600" u="sng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Art-friendly</a:t>
            </a: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Central throne</a:t>
            </a: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Flanking plants</a:t>
            </a:r>
            <a:endParaRPr lang="en-US" sz="24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E303EA7-2780-5A43-92CF-EA1ECE8B6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718" y="0"/>
            <a:ext cx="9726282" cy="6858000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B7CE5B-0A1C-1546-BDD8-A316E8008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63" y="0"/>
            <a:ext cx="2368331" cy="35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7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BEA8-4703-A941-8433-2043F332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3178"/>
            <a:ext cx="3993930" cy="4183116"/>
          </a:xfrm>
        </p:spPr>
        <p:txBody>
          <a:bodyPr>
            <a:normAutofit/>
          </a:bodyPr>
          <a:lstStyle/>
          <a:p>
            <a: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SIDE VIEW</a:t>
            </a:r>
            <a:b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Throne behind portal Flanking plants in front </a:t>
            </a:r>
            <a:b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r>
              <a:rPr lang="en-US" sz="24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Art-interactive</a:t>
            </a:r>
            <a:endParaRPr lang="en-US" sz="24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B383473-7232-1A49-8EA2-6EBF9BD58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4489" y="0"/>
            <a:ext cx="8798739" cy="6858001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E372C2-B801-A243-8966-E31B30CB3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720" y="-115615"/>
            <a:ext cx="3611092" cy="39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3FED5A2-A081-144F-9284-1E20F32A68E4}"/>
              </a:ext>
            </a:extLst>
          </p:cNvPr>
          <p:cNvSpPr txBox="1">
            <a:spLocks/>
          </p:cNvSpPr>
          <p:nvPr/>
        </p:nvSpPr>
        <p:spPr>
          <a:xfrm>
            <a:off x="1718874" y="-118459"/>
            <a:ext cx="8584226" cy="229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  <a:t>MAGIC PORTAL to LITTLE STACY PARK </a:t>
            </a:r>
          </a:p>
          <a:p>
            <a:pPr algn="ctr"/>
            <a:br>
              <a:rPr lang="en-US" sz="3600" u="sng" dirty="0">
                <a:gradFill flip="none" rotWithShape="1">
                  <a:gsLst>
                    <a:gs pos="0">
                      <a:srgbClr val="FF0000"/>
                    </a:gs>
                    <a:gs pos="30000">
                      <a:schemeClr val="accent2"/>
                    </a:gs>
                    <a:gs pos="98000">
                      <a:schemeClr val="accent6">
                        <a:lumMod val="85000"/>
                        <a:lumOff val="15000"/>
                      </a:schemeClr>
                    </a:gs>
                  </a:gsLst>
                  <a:lin ang="5400000" scaled="1"/>
                  <a:tileRect/>
                </a:gradFill>
                <a:latin typeface="Skia" panose="020D0502020204020204" pitchFamily="34" charset="0"/>
              </a:rPr>
            </a:br>
            <a:endParaRPr lang="en-US" sz="2400" dirty="0">
              <a:latin typeface="Skia" panose="020D05020202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F62191-5A4E-2944-A60F-AD74EFF8A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7466" y="3844844"/>
            <a:ext cx="2259867" cy="3013156"/>
          </a:xfrm>
          <a:prstGeom prst="rect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0E00FA0A-8FF9-8740-8881-CD7116351F15}"/>
              </a:ext>
            </a:extLst>
          </p:cNvPr>
          <p:cNvSpPr txBox="1">
            <a:spLocks/>
          </p:cNvSpPr>
          <p:nvPr/>
        </p:nvSpPr>
        <p:spPr>
          <a:xfrm>
            <a:off x="2442968" y="997503"/>
            <a:ext cx="8584227" cy="5971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100" dirty="0">
              <a:gradFill flip="none" rotWithShape="1">
                <a:gsLst>
                  <a:gs pos="1000">
                    <a:srgbClr val="FF0000">
                      <a:lumMod val="100000"/>
                    </a:srgbClr>
                  </a:gs>
                  <a:gs pos="20000">
                    <a:schemeClr val="accent2">
                      <a:lumMod val="94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Skia" panose="020D0502020204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4000" dirty="0">
              <a:gradFill flip="none" rotWithShape="1">
                <a:gsLst>
                  <a:gs pos="1000">
                    <a:srgbClr val="FF0000">
                      <a:lumMod val="100000"/>
                    </a:srgbClr>
                  </a:gs>
                  <a:gs pos="20000">
                    <a:schemeClr val="accent2">
                      <a:lumMod val="94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atin typeface="Skia" panose="020D05020202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5A887F-71FB-7040-A64C-58917377A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83420"/>
            <a:ext cx="1817263" cy="2874579"/>
          </a:xfrm>
          <a:prstGeom prst="rect">
            <a:avLst/>
          </a:prstGeom>
        </p:spPr>
      </p:pic>
      <p:pic>
        <p:nvPicPr>
          <p:cNvPr id="13" name="Online Media 2" descr="2nd">
            <a:hlinkClick r:id="" action="ppaction://media"/>
            <a:extLst>
              <a:ext uri="{FF2B5EF4-FFF2-40B4-BE49-F238E27FC236}">
                <a16:creationId xmlns:a16="http://schemas.microsoft.com/office/drawing/2014/main" id="{CFEFF1A0-F23C-724B-B049-D082D885E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FED5B0-FE88-2148-8691-C8DCD3FD4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232" y="-181265"/>
            <a:ext cx="1740513" cy="2900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786668-58A8-F045-A344-822AA3BD3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7236" y="-213644"/>
            <a:ext cx="1999799" cy="2714014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07C0C32-BAB6-944A-9B0E-4DE4F14B0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480230" y="1135125"/>
            <a:ext cx="6852925" cy="3676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4FF4F5-0FB4-7C41-B8F4-3C06B6738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3521" y="4923461"/>
            <a:ext cx="2806341" cy="19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stStacyMidDesign" id="{9655248D-D458-A845-9804-BC61F5E3BB5D}" vid="{66857981-48C3-7943-BE0A-2D05D7CCA3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29635</TotalTime>
  <Words>321</Words>
  <Application>Microsoft Macintosh PowerPoint</Application>
  <PresentationFormat>Widescreen</PresentationFormat>
  <Paragraphs>40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Skia</vt:lpstr>
      <vt:lpstr>Office Theme</vt:lpstr>
      <vt:lpstr>MAGIC PORTAL to LITTLE STACY PARK</vt:lpstr>
      <vt:lpstr>ENTER ANOTHER DIMENSION Setting the right mood</vt:lpstr>
      <vt:lpstr>WORKING MODEL Showing relative locations of all the components</vt:lpstr>
      <vt:lpstr>SITE PLAN &amp; LOCATION Good visibility from Eastside Nestled in tree canopy Near Larry Monroe bridge Lots of foot traffic Replaces new park sign</vt:lpstr>
      <vt:lpstr>PowerPoint Presentation</vt:lpstr>
      <vt:lpstr>MAIN PORTAL  Framed photo op  Sitting spaces Can be added to Ceramic &amp; mirror sign </vt:lpstr>
      <vt:lpstr>PERIPHERAL SCULPTURES  Art-friendly Central throne Flanking plants</vt:lpstr>
      <vt:lpstr>SIDE VIEW  Throne behind portal Flanking plants in front  Art-interactive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MAGIC PORTAL to LITTLE STACY PARK</dc:title>
  <dc:creator>Microsoft Office User</dc:creator>
  <cp:lastModifiedBy>Microsoft Office User</cp:lastModifiedBy>
  <cp:revision>28</cp:revision>
  <dcterms:created xsi:type="dcterms:W3CDTF">2020-04-29T03:54:34Z</dcterms:created>
  <dcterms:modified xsi:type="dcterms:W3CDTF">2020-06-16T16:44:28Z</dcterms:modified>
</cp:coreProperties>
</file>